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257" r:id="rId3"/>
    <p:sldId id="258" r:id="rId4"/>
    <p:sldId id="259" r:id="rId5"/>
    <p:sldId id="260" r:id="rId6"/>
    <p:sldId id="261" r:id="rId7"/>
    <p:sldId id="264" r:id="rId8"/>
    <p:sldId id="263"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o Carmona" initials="AC" lastIdx="1" clrIdx="0">
    <p:extLst>
      <p:ext uri="{19B8F6BF-5375-455C-9EA6-DF929625EA0E}">
        <p15:presenceInfo xmlns:p15="http://schemas.microsoft.com/office/powerpoint/2012/main" userId="a8f2f79891f4e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625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3102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1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9431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30443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37716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2666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68269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99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276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9163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4469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382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83545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8519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0664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7730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7/30/2014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36685720"/>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447800"/>
            <a:ext cx="8825658" cy="1042737"/>
          </a:xfrm>
        </p:spPr>
        <p:txBody>
          <a:bodyPr/>
          <a:lstStyle/>
          <a:p>
            <a:pPr algn="ctr"/>
            <a:r>
              <a:rPr lang="es-ES" sz="4000" dirty="0" smtClean="0"/>
              <a:t>Reflexión de vida</a:t>
            </a:r>
            <a:endParaRPr lang="es-ES" sz="4000" dirty="0"/>
          </a:p>
        </p:txBody>
      </p:sp>
      <p:sp>
        <p:nvSpPr>
          <p:cNvPr id="3" name="Subtítulo 2"/>
          <p:cNvSpPr>
            <a:spLocks noGrp="1"/>
          </p:cNvSpPr>
          <p:nvPr>
            <p:ph type="subTitle" idx="1"/>
          </p:nvPr>
        </p:nvSpPr>
        <p:spPr>
          <a:xfrm>
            <a:off x="1154955" y="2936549"/>
            <a:ext cx="8825658" cy="861420"/>
          </a:xfrm>
        </p:spPr>
        <p:txBody>
          <a:bodyPr/>
          <a:lstStyle/>
          <a:p>
            <a:pPr algn="ctr"/>
            <a:r>
              <a:rPr lang="es-ES" dirty="0" smtClean="0">
                <a:latin typeface="Century Schoolbook" panose="02040604050505020304" pitchFamily="18" charset="0"/>
              </a:rPr>
              <a:t>Por: Alejandro Carmona </a:t>
            </a:r>
          </a:p>
          <a:p>
            <a:pPr algn="ctr"/>
            <a:r>
              <a:rPr lang="es-ES" dirty="0" smtClean="0">
                <a:latin typeface="Century Schoolbook" panose="02040604050505020304" pitchFamily="18" charset="0"/>
              </a:rPr>
              <a:t>8-1</a:t>
            </a:r>
            <a:endParaRPr lang="es-ES" dirty="0">
              <a:latin typeface="Century Schoolbook" panose="02040604050505020304" pitchFamily="18" charset="0"/>
            </a:endParaRPr>
          </a:p>
        </p:txBody>
      </p:sp>
    </p:spTree>
    <p:extLst>
      <p:ext uri="{BB962C8B-B14F-4D97-AF65-F5344CB8AC3E}">
        <p14:creationId xmlns:p14="http://schemas.microsoft.com/office/powerpoint/2010/main" val="178845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!Puedes ser grande si lo intentas¡</a:t>
            </a:r>
            <a:endParaRPr lang="es-ES" dirty="0"/>
          </a:p>
        </p:txBody>
      </p:sp>
      <p:sp>
        <p:nvSpPr>
          <p:cNvPr id="3" name="Marcador de contenido 2"/>
          <p:cNvSpPr>
            <a:spLocks noGrp="1"/>
          </p:cNvSpPr>
          <p:nvPr>
            <p:ph idx="1"/>
          </p:nvPr>
        </p:nvSpPr>
        <p:spPr/>
        <p:txBody>
          <a:bodyPr/>
          <a:lstStyle/>
          <a:p>
            <a:pPr marL="0" indent="0">
              <a:buNone/>
            </a:pPr>
            <a:r>
              <a:rPr lang="es-ES" dirty="0" smtClean="0"/>
              <a:t>Si quieres ser grande hazlo, pero ten cuidado por que el camino no será fácil.</a:t>
            </a:r>
          </a:p>
          <a:p>
            <a:pPr marL="0" indent="0">
              <a:buNone/>
            </a:pPr>
            <a:r>
              <a:rPr lang="es-ES" dirty="0" smtClean="0"/>
              <a:t>Habrá gente que te querrá ver caer, derrumbarte ante la presión del trabajo y de tus esfuerzos, llorar, sufrir y muchas otras cosas, pero si en realidad quieres lograr lo que te propones lucha y supéralos a todos porque si no das lo mejor de ti los demás harán que caigas para no levantarte.</a:t>
            </a:r>
          </a:p>
        </p:txBody>
      </p:sp>
    </p:spTree>
    <p:extLst>
      <p:ext uri="{BB962C8B-B14F-4D97-AF65-F5344CB8AC3E}">
        <p14:creationId xmlns:p14="http://schemas.microsoft.com/office/powerpoint/2010/main" val="204721837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327" y="452717"/>
            <a:ext cx="9545508" cy="1977661"/>
          </a:xfrm>
        </p:spPr>
        <p:txBody>
          <a:bodyPr/>
          <a:lstStyle/>
          <a:p>
            <a:pPr algn="ctr"/>
            <a:r>
              <a:rPr lang="es-ES" dirty="0"/>
              <a:t>!</a:t>
            </a:r>
            <a:r>
              <a:rPr lang="es-ES" dirty="0" smtClean="0"/>
              <a:t>Llega hasta la cima y siempre se el mejor, pero nunca busques la perfección¡ </a:t>
            </a:r>
            <a:endParaRPr lang="es-ES" dirty="0"/>
          </a:p>
        </p:txBody>
      </p:sp>
      <p:sp>
        <p:nvSpPr>
          <p:cNvPr id="3" name="Marcador de contenido 2"/>
          <p:cNvSpPr>
            <a:spLocks noGrp="1"/>
          </p:cNvSpPr>
          <p:nvPr>
            <p:ph idx="1"/>
          </p:nvPr>
        </p:nvSpPr>
        <p:spPr>
          <a:xfrm>
            <a:off x="1103313" y="2550695"/>
            <a:ext cx="8846804" cy="3697704"/>
          </a:xfrm>
        </p:spPr>
        <p:txBody>
          <a:bodyPr/>
          <a:lstStyle/>
          <a:p>
            <a:pPr marL="0" indent="0">
              <a:buNone/>
            </a:pPr>
            <a:r>
              <a:rPr lang="es-ES" dirty="0" smtClean="0"/>
              <a:t>Si tratas de buscar la perfección, morirás intentándolo. Pero si tratas de ser el mejor lo lograras, porque la perfección jamás podrá existir, puesto que siempre va haber un problema el cual no lo dejara </a:t>
            </a:r>
            <a:r>
              <a:rPr lang="es-ES" dirty="0" err="1" smtClean="0"/>
              <a:t>exisitir</a:t>
            </a:r>
            <a:r>
              <a:rPr lang="es-ES" dirty="0" smtClean="0"/>
              <a:t>.</a:t>
            </a:r>
            <a:endParaRPr lang="es-ES" dirty="0"/>
          </a:p>
        </p:txBody>
      </p:sp>
      <p:pic>
        <p:nvPicPr>
          <p:cNvPr id="6" name="Imagen 5"/>
          <p:cNvPicPr>
            <a:picLocks noChangeAspect="1"/>
          </p:cNvPicPr>
          <p:nvPr/>
        </p:nvPicPr>
        <p:blipFill rotWithShape="1">
          <a:blip r:embed="rId2"/>
          <a:srcRect l="691" t="8394" r="-1045"/>
          <a:stretch/>
        </p:blipFill>
        <p:spPr>
          <a:xfrm>
            <a:off x="3792248" y="3693695"/>
            <a:ext cx="3468934" cy="2993437"/>
          </a:xfrm>
          <a:prstGeom prst="rect">
            <a:avLst/>
          </a:prstGeom>
        </p:spPr>
      </p:pic>
    </p:spTree>
    <p:extLst>
      <p:ext uri="{BB962C8B-B14F-4D97-AF65-F5344CB8AC3E}">
        <p14:creationId xmlns:p14="http://schemas.microsoft.com/office/powerpoint/2010/main" val="1325898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3" presetClass="exit" presetSubtype="32" fill="hold" nodeType="clickEffect">
                                  <p:stCondLst>
                                    <p:cond delay="0"/>
                                  </p:stCondLst>
                                  <p:childTnLst>
                                    <p:animEffect transition="out" filter="plus(out)">
                                      <p:cBhvr>
                                        <p:cTn id="28" dur="2000"/>
                                        <p:tgtEl>
                                          <p:spTgt spid="6"/>
                                        </p:tgtEl>
                                      </p:cBhvr>
                                    </p:animEffect>
                                    <p:set>
                                      <p:cBhvr>
                                        <p:cTn id="2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327" y="452717"/>
            <a:ext cx="9545508" cy="1989693"/>
          </a:xfrm>
        </p:spPr>
        <p:txBody>
          <a:bodyPr/>
          <a:lstStyle/>
          <a:p>
            <a:pPr algn="ctr"/>
            <a:r>
              <a:rPr lang="es-ES" dirty="0" smtClean="0"/>
              <a:t>!No importa lo que te digan los demás, si tu sabes que no es verdad no te iguales con los ignorantes¡</a:t>
            </a:r>
            <a:endParaRPr lang="es-ES" dirty="0"/>
          </a:p>
        </p:txBody>
      </p:sp>
      <p:sp>
        <p:nvSpPr>
          <p:cNvPr id="3" name="Marcador de contenido 2"/>
          <p:cNvSpPr>
            <a:spLocks noGrp="1"/>
          </p:cNvSpPr>
          <p:nvPr>
            <p:ph idx="1"/>
          </p:nvPr>
        </p:nvSpPr>
        <p:spPr>
          <a:xfrm>
            <a:off x="1301267" y="3140242"/>
            <a:ext cx="8942074" cy="3509680"/>
          </a:xfrm>
        </p:spPr>
        <p:txBody>
          <a:bodyPr/>
          <a:lstStyle/>
          <a:p>
            <a:pPr marL="0" indent="0">
              <a:buNone/>
            </a:pPr>
            <a:r>
              <a:rPr lang="es-ES" dirty="0" smtClean="0"/>
              <a:t>Si te dicen que no sirves o que eres un error, no te iguales ni te deprimas, porque si sabes que no es verdad para que pelear.</a:t>
            </a:r>
            <a:endParaRPr lang="es-ES" dirty="0"/>
          </a:p>
        </p:txBody>
      </p:sp>
    </p:spTree>
    <p:extLst>
      <p:ext uri="{BB962C8B-B14F-4D97-AF65-F5344CB8AC3E}">
        <p14:creationId xmlns:p14="http://schemas.microsoft.com/office/powerpoint/2010/main" val="375980584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718"/>
            <a:ext cx="9403742" cy="1941566"/>
          </a:xfrm>
        </p:spPr>
        <p:txBody>
          <a:bodyPr/>
          <a:lstStyle/>
          <a:p>
            <a:pPr algn="ctr"/>
            <a:r>
              <a:rPr lang="es-ES" dirty="0" smtClean="0"/>
              <a:t>Siempre trata de seguir con una sonrisa aunque estés en el peor momento de tu vida</a:t>
            </a:r>
            <a:endParaRPr lang="es-ES" dirty="0"/>
          </a:p>
        </p:txBody>
      </p:sp>
      <p:sp>
        <p:nvSpPr>
          <p:cNvPr id="3" name="Marcador de contenido 2"/>
          <p:cNvSpPr>
            <a:spLocks noGrp="1"/>
          </p:cNvSpPr>
          <p:nvPr>
            <p:ph idx="1"/>
          </p:nvPr>
        </p:nvSpPr>
        <p:spPr>
          <a:xfrm>
            <a:off x="1103312" y="2671011"/>
            <a:ext cx="8946542" cy="3577388"/>
          </a:xfrm>
        </p:spPr>
        <p:txBody>
          <a:bodyPr/>
          <a:lstStyle/>
          <a:p>
            <a:pPr marL="0" indent="0">
              <a:buNone/>
            </a:pPr>
            <a:r>
              <a:rPr lang="es-ES" dirty="0" smtClean="0"/>
              <a:t>Cuando creas que no puedes seguir, píntale a tu rostro una sonrisa para mejorar las cosas, porque aunque no lo crean una sonrisa puede decir muchas cosas. </a:t>
            </a:r>
            <a:endParaRPr lang="es-ES" dirty="0"/>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4715" t="3940" r="6682" b="21387"/>
          <a:stretch/>
        </p:blipFill>
        <p:spPr>
          <a:xfrm>
            <a:off x="3152220" y="3829372"/>
            <a:ext cx="5101444" cy="2799255"/>
          </a:xfrm>
          <a:prstGeom prst="rect">
            <a:avLst/>
          </a:prstGeom>
        </p:spPr>
      </p:pic>
    </p:spTree>
    <p:extLst>
      <p:ext uri="{BB962C8B-B14F-4D97-AF65-F5344CB8AC3E}">
        <p14:creationId xmlns:p14="http://schemas.microsoft.com/office/powerpoint/2010/main" val="33321156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3">
                                            <p:txEl>
                                              <p:pRg st="0" end="0"/>
                                            </p:txEl>
                                          </p:spTgt>
                                        </p:tgtEl>
                                        <p:attrNameLst>
                                          <p:attrName>ppt_w</p:attrName>
                                        </p:attrNameLst>
                                      </p:cBhvr>
                                      <p:tavLst>
                                        <p:tav tm="0">
                                          <p:val>
                                            <p:strVal val="ppt_w"/>
                                          </p:val>
                                        </p:tav>
                                        <p:tav tm="100000">
                                          <p:val>
                                            <p:fltVal val="0"/>
                                          </p:val>
                                        </p:tav>
                                      </p:tavLst>
                                    </p:anim>
                                    <p:anim calcmode="lin" valueType="num">
                                      <p:cBhvr>
                                        <p:cTn id="15" dur="1000"/>
                                        <p:tgtEl>
                                          <p:spTgt spid="3">
                                            <p:txEl>
                                              <p:pRg st="0" end="0"/>
                                            </p:txEl>
                                          </p:spTgt>
                                        </p:tgtEl>
                                        <p:attrNameLst>
                                          <p:attrName>ppt_h</p:attrName>
                                        </p:attrNameLst>
                                      </p:cBhvr>
                                      <p:tavLst>
                                        <p:tav tm="0">
                                          <p:val>
                                            <p:strVal val="ppt_h"/>
                                          </p:val>
                                        </p:tav>
                                        <p:tav tm="100000">
                                          <p:val>
                                            <p:fltVal val="0"/>
                                          </p:val>
                                        </p:tav>
                                      </p:tavLst>
                                    </p:anim>
                                    <p:anim calcmode="lin" valueType="num">
                                      <p:cBhvr>
                                        <p:cTn id="16"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17" dur="1000"/>
                                        <p:tgtEl>
                                          <p:spTgt spid="3">
                                            <p:txEl>
                                              <p:pRg st="0" end="0"/>
                                            </p:txEl>
                                          </p:spTgt>
                                        </p:tgtEl>
                                      </p:cBhvr>
                                    </p:animEffect>
                                    <p:set>
                                      <p:cBhvr>
                                        <p:cTn id="18"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416622"/>
            <a:ext cx="9629838" cy="4853209"/>
          </a:xfrm>
        </p:spPr>
        <p:txBody>
          <a:bodyPr/>
          <a:lstStyle/>
          <a:p>
            <a:pPr algn="ctr"/>
            <a:r>
              <a:rPr lang="es-ES" dirty="0" smtClean="0"/>
              <a:t>!Cuando la vida te de la espalda, sigue adelante, porque habrá alguien que nunca lo hará.</a:t>
            </a:r>
            <a:br>
              <a:rPr lang="es-ES" dirty="0" smtClean="0"/>
            </a:br>
            <a:r>
              <a:rPr lang="es-ES" dirty="0"/>
              <a:t/>
            </a:r>
            <a:br>
              <a:rPr lang="es-ES" dirty="0"/>
            </a:br>
            <a:r>
              <a:rPr lang="es-ES" dirty="0" smtClean="0"/>
              <a:t>Cuando te sientas solo, piensa que no lo estas y tarde que temprano pasara¡</a:t>
            </a:r>
            <a:br>
              <a:rPr lang="es-ES" dirty="0" smtClean="0"/>
            </a:br>
            <a:r>
              <a:rPr lang="es-ES" dirty="0"/>
              <a:t/>
            </a:r>
            <a:br>
              <a:rPr lang="es-ES" dirty="0"/>
            </a:br>
            <a:r>
              <a:rPr lang="es-ES" dirty="0" smtClean="0"/>
              <a:t>  </a:t>
            </a:r>
            <a:endParaRPr lang="es-ES" dirty="0"/>
          </a:p>
        </p:txBody>
      </p:sp>
    </p:spTree>
    <p:extLst>
      <p:ext uri="{BB962C8B-B14F-4D97-AF65-F5344CB8AC3E}">
        <p14:creationId xmlns:p14="http://schemas.microsoft.com/office/powerpoint/2010/main" val="2680622400"/>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717"/>
            <a:ext cx="9403742" cy="1977661"/>
          </a:xfrm>
        </p:spPr>
        <p:txBody>
          <a:bodyPr/>
          <a:lstStyle/>
          <a:p>
            <a:r>
              <a:rPr lang="es-ES" dirty="0" smtClean="0"/>
              <a:t>Si no te deshaces rápido de lo que te agobia, te aferraras más a lo que te hace daño</a:t>
            </a:r>
            <a:endParaRPr lang="es-ES" dirty="0"/>
          </a:p>
        </p:txBody>
      </p:sp>
      <p:pic>
        <p:nvPicPr>
          <p:cNvPr id="4" name="Marcador de contenido 3"/>
          <p:cNvPicPr>
            <a:picLocks noGrp="1" noChangeAspect="1"/>
          </p:cNvPicPr>
          <p:nvPr>
            <p:ph idx="1"/>
          </p:nvPr>
        </p:nvPicPr>
        <p:blipFill rotWithShape="1">
          <a:blip r:embed="rId2"/>
          <a:srcRect l="3823" t="3933" r="4118"/>
          <a:stretch/>
        </p:blipFill>
        <p:spPr>
          <a:xfrm>
            <a:off x="3104146" y="2634914"/>
            <a:ext cx="3765885" cy="3613485"/>
          </a:xfrm>
          <a:prstGeom prst="rect">
            <a:avLst/>
          </a:prstGeom>
        </p:spPr>
      </p:pic>
    </p:spTree>
    <p:extLst>
      <p:ext uri="{BB962C8B-B14F-4D97-AF65-F5344CB8AC3E}">
        <p14:creationId xmlns:p14="http://schemas.microsoft.com/office/powerpoint/2010/main" val="2276307329"/>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718"/>
            <a:ext cx="9231816" cy="2001724"/>
          </a:xfrm>
        </p:spPr>
        <p:txBody>
          <a:bodyPr/>
          <a:lstStyle/>
          <a:p>
            <a:r>
              <a:rPr lang="es-ES" dirty="0" smtClean="0"/>
              <a:t>!Cuando no le encuentres sentido la vida, créalo porque si no lo haces te sentirás perdido¡</a:t>
            </a:r>
            <a:endParaRPr lang="es-ES" dirty="0"/>
          </a:p>
        </p:txBody>
      </p:sp>
      <p:pic>
        <p:nvPicPr>
          <p:cNvPr id="4" name="Marcador de contenido 3"/>
          <p:cNvPicPr>
            <a:picLocks noGrp="1" noChangeAspect="1"/>
          </p:cNvPicPr>
          <p:nvPr>
            <p:ph idx="1"/>
          </p:nvPr>
        </p:nvPicPr>
        <p:blipFill>
          <a:blip r:embed="rId2"/>
          <a:stretch>
            <a:fillRect/>
          </a:stretch>
        </p:blipFill>
        <p:spPr>
          <a:xfrm>
            <a:off x="2683042" y="2634916"/>
            <a:ext cx="5944059" cy="4050220"/>
          </a:xfrm>
          <a:prstGeom prst="rect">
            <a:avLst/>
          </a:prstGeom>
        </p:spPr>
      </p:pic>
    </p:spTree>
    <p:extLst>
      <p:ext uri="{BB962C8B-B14F-4D97-AF65-F5344CB8AC3E}">
        <p14:creationId xmlns:p14="http://schemas.microsoft.com/office/powerpoint/2010/main" val="41634638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7"/>
            <a:ext cx="9448383" cy="2771746"/>
          </a:xfrm>
        </p:spPr>
        <p:txBody>
          <a:bodyPr/>
          <a:lstStyle/>
          <a:p>
            <a:r>
              <a:rPr lang="es-ES" dirty="0" smtClean="0"/>
              <a:t>Cuando creas que nadie te puede salvar de tus adicciones, tienes razón, porque el único que te puede salvar eres tu.</a:t>
            </a:r>
            <a:endParaRPr lang="es-ES" dirty="0"/>
          </a:p>
        </p:txBody>
      </p:sp>
      <p:pic>
        <p:nvPicPr>
          <p:cNvPr id="4" name="Marcador de contenido 3"/>
          <p:cNvPicPr>
            <a:picLocks noGrp="1" noChangeAspect="1"/>
          </p:cNvPicPr>
          <p:nvPr>
            <p:ph idx="1"/>
          </p:nvPr>
        </p:nvPicPr>
        <p:blipFill>
          <a:blip r:embed="rId2"/>
          <a:stretch>
            <a:fillRect/>
          </a:stretch>
        </p:blipFill>
        <p:spPr>
          <a:xfrm>
            <a:off x="3543300" y="3665537"/>
            <a:ext cx="3810000" cy="2514600"/>
          </a:xfrm>
          <a:prstGeom prst="rect">
            <a:avLst/>
          </a:prstGeom>
        </p:spPr>
      </p:pic>
    </p:spTree>
    <p:extLst>
      <p:ext uri="{BB962C8B-B14F-4D97-AF65-F5344CB8AC3E}">
        <p14:creationId xmlns:p14="http://schemas.microsoft.com/office/powerpoint/2010/main" val="1758588450"/>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4"/>
                                        </p:tgtEl>
                                        <p:attrNameLst>
                                          <p:attrName>stroke.color</p:attrName>
                                        </p:attrNameLst>
                                      </p:cBhvr>
                                      <p:to>
                                        <a:schemeClr val="accent2"/>
                                      </p:to>
                                    </p:animClr>
                                    <p:set>
                                      <p:cBhvr>
                                        <p:cTn id="12"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7"/>
            <a:ext cx="9725110" cy="4937429"/>
          </a:xfrm>
        </p:spPr>
        <p:txBody>
          <a:bodyPr/>
          <a:lstStyle/>
          <a:p>
            <a:r>
              <a:rPr lang="es-ES" dirty="0" smtClean="0"/>
              <a:t>!Si crees que la vida es injusta contigo porque tus padres no te quieren o la sociedad te odia, mira a los huérfanos o a los amputados y desplazados, tienen menos que nosotros pero son más felices, deberíamos aprender de ellos¡</a:t>
            </a:r>
            <a:endParaRPr lang="es-ES" dirty="0"/>
          </a:p>
        </p:txBody>
      </p:sp>
    </p:spTree>
    <p:extLst>
      <p:ext uri="{BB962C8B-B14F-4D97-AF65-F5344CB8AC3E}">
        <p14:creationId xmlns:p14="http://schemas.microsoft.com/office/powerpoint/2010/main" val="235898221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625253" y="2133475"/>
            <a:ext cx="4723219" cy="3064167"/>
          </a:xfrm>
          <a:prstGeom prst="rect">
            <a:avLst/>
          </a:prstGeom>
        </p:spPr>
      </p:pic>
      <p:pic>
        <p:nvPicPr>
          <p:cNvPr id="5" name="Imagen 4"/>
          <p:cNvPicPr>
            <a:picLocks noChangeAspect="1"/>
          </p:cNvPicPr>
          <p:nvPr/>
        </p:nvPicPr>
        <p:blipFill>
          <a:blip r:embed="rId3"/>
          <a:stretch>
            <a:fillRect/>
          </a:stretch>
        </p:blipFill>
        <p:spPr>
          <a:xfrm>
            <a:off x="5853112" y="2133475"/>
            <a:ext cx="5154177" cy="3064167"/>
          </a:xfrm>
          <a:prstGeom prst="rect">
            <a:avLst/>
          </a:prstGeom>
        </p:spPr>
      </p:pic>
    </p:spTree>
    <p:extLst>
      <p:ext uri="{BB962C8B-B14F-4D97-AF65-F5344CB8AC3E}">
        <p14:creationId xmlns:p14="http://schemas.microsoft.com/office/powerpoint/2010/main" val="102619422"/>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 La vida	</a:t>
            </a:r>
            <a:endParaRPr lang="es-ES" dirty="0"/>
          </a:p>
        </p:txBody>
      </p:sp>
      <p:sp>
        <p:nvSpPr>
          <p:cNvPr id="3" name="Marcador de contenido 2"/>
          <p:cNvSpPr>
            <a:spLocks noGrp="1"/>
          </p:cNvSpPr>
          <p:nvPr>
            <p:ph idx="1"/>
          </p:nvPr>
        </p:nvSpPr>
        <p:spPr/>
        <p:txBody>
          <a:bodyPr/>
          <a:lstStyle/>
          <a:p>
            <a:pPr marL="0" indent="0">
              <a:buNone/>
            </a:pPr>
            <a:r>
              <a:rPr lang="es-ES" dirty="0" smtClean="0"/>
              <a:t>La vida es dura y todos los que nos rodean han tenido problemas, para ello algunos tratan de mirar el lado positivo, pero otros después de haber llorado tanto, llegan a un punto en el cual no son capaces de seguir y consideran hacerse daño así mismos, suicidio, huir de sus hogares, las drogas el alcohol etc.</a:t>
            </a:r>
          </a:p>
          <a:p>
            <a:pPr marL="0" indent="0">
              <a:buNone/>
            </a:pPr>
            <a:r>
              <a:rPr lang="es-ES" dirty="0" smtClean="0"/>
              <a:t> Pero si tienes dificultades, trata de superarlas y si no puedes una sigue intentándolo porque si lo intentas lo conseguirás.</a:t>
            </a:r>
          </a:p>
          <a:p>
            <a:pPr marL="0" indent="0">
              <a:buNone/>
            </a:pPr>
            <a:endParaRPr lang="es-ES" dirty="0"/>
          </a:p>
        </p:txBody>
      </p:sp>
    </p:spTree>
    <p:extLst>
      <p:ext uri="{BB962C8B-B14F-4D97-AF65-F5344CB8AC3E}">
        <p14:creationId xmlns:p14="http://schemas.microsoft.com/office/powerpoint/2010/main" val="1378401997"/>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520573" cy="1941566"/>
          </a:xfrm>
        </p:spPr>
        <p:txBody>
          <a:bodyPr/>
          <a:lstStyle/>
          <a:p>
            <a:pPr algn="ctr"/>
            <a:r>
              <a:rPr lang="es-ES" dirty="0" smtClean="0"/>
              <a:t>!En la vida hay que aprender muchas cosas importantes para que siempre se triunfe¡</a:t>
            </a:r>
            <a:endParaRPr lang="es-ES" dirty="0"/>
          </a:p>
        </p:txBody>
      </p:sp>
      <p:sp>
        <p:nvSpPr>
          <p:cNvPr id="3" name="Marcador de contenido 2"/>
          <p:cNvSpPr>
            <a:spLocks noGrp="1"/>
          </p:cNvSpPr>
          <p:nvPr>
            <p:ph idx="1"/>
          </p:nvPr>
        </p:nvSpPr>
        <p:spPr>
          <a:xfrm>
            <a:off x="1103313" y="2887579"/>
            <a:ext cx="8786646" cy="3360820"/>
          </a:xfrm>
        </p:spPr>
        <p:txBody>
          <a:bodyPr/>
          <a:lstStyle/>
          <a:p>
            <a:pPr marL="0" indent="0">
              <a:buNone/>
            </a:pPr>
            <a:r>
              <a:rPr lang="es-ES" dirty="0" smtClean="0"/>
              <a:t>Si eres bueno en la vida las demás personas también lo serán, pero ser bueno no significa dejársela montar de nadie, ser bueno significa ayudar a quien lo necesita si es por buenos propósitos.</a:t>
            </a:r>
            <a:endParaRPr lang="es-ES" dirty="0"/>
          </a:p>
        </p:txBody>
      </p:sp>
    </p:spTree>
    <p:extLst>
      <p:ext uri="{BB962C8B-B14F-4D97-AF65-F5344CB8AC3E}">
        <p14:creationId xmlns:p14="http://schemas.microsoft.com/office/powerpoint/2010/main" val="3862764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Marcador de contenido 3"/>
          <p:cNvPicPr>
            <a:picLocks noGrp="1" noChangeAspect="1"/>
          </p:cNvPicPr>
          <p:nvPr>
            <p:ph idx="1"/>
          </p:nvPr>
        </p:nvPicPr>
        <p:blipFill>
          <a:blip r:embed="rId2"/>
          <a:stretch>
            <a:fillRect/>
          </a:stretch>
        </p:blipFill>
        <p:spPr>
          <a:xfrm>
            <a:off x="646111" y="2142203"/>
            <a:ext cx="8951495" cy="3984345"/>
          </a:xfrm>
          <a:prstGeom prst="rect">
            <a:avLst/>
          </a:prstGeom>
        </p:spPr>
      </p:pic>
    </p:spTree>
    <p:extLst>
      <p:ext uri="{BB962C8B-B14F-4D97-AF65-F5344CB8AC3E}">
        <p14:creationId xmlns:p14="http://schemas.microsoft.com/office/powerpoint/2010/main" val="244588428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033336" y="687874"/>
            <a:ext cx="6809875" cy="5454968"/>
          </a:xfrm>
          <a:prstGeom prst="rect">
            <a:avLst/>
          </a:prstGeom>
        </p:spPr>
      </p:pic>
    </p:spTree>
    <p:extLst>
      <p:ext uri="{BB962C8B-B14F-4D97-AF65-F5344CB8AC3E}">
        <p14:creationId xmlns:p14="http://schemas.microsoft.com/office/powerpoint/2010/main" val="1168790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1829235" y="2233111"/>
            <a:ext cx="7038474" cy="3942120"/>
          </a:xfrm>
          <a:prstGeom prst="rect">
            <a:avLst/>
          </a:prstGeom>
        </p:spPr>
      </p:pic>
    </p:spTree>
    <p:extLst>
      <p:ext uri="{BB962C8B-B14F-4D97-AF65-F5344CB8AC3E}">
        <p14:creationId xmlns:p14="http://schemas.microsoft.com/office/powerpoint/2010/main" val="116684094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2018173" y="1853248"/>
            <a:ext cx="6660598" cy="4195762"/>
          </a:xfrm>
          <a:prstGeom prst="rect">
            <a:avLst/>
          </a:prstGeom>
        </p:spPr>
      </p:pic>
    </p:spTree>
    <p:extLst>
      <p:ext uri="{BB962C8B-B14F-4D97-AF65-F5344CB8AC3E}">
        <p14:creationId xmlns:p14="http://schemas.microsoft.com/office/powerpoint/2010/main" val="1360226935"/>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2141446" y="2209048"/>
            <a:ext cx="6414052" cy="4195762"/>
          </a:xfrm>
          <a:prstGeom prst="rect">
            <a:avLst/>
          </a:prstGeom>
        </p:spPr>
      </p:pic>
    </p:spTree>
    <p:extLst>
      <p:ext uri="{BB962C8B-B14F-4D97-AF65-F5344CB8AC3E}">
        <p14:creationId xmlns:p14="http://schemas.microsoft.com/office/powerpoint/2010/main" val="163913182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Y este es el fin de esta presentación </a:t>
            </a:r>
            <a:endParaRPr lang="es-ES" dirty="0"/>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38964413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300" y="236149"/>
            <a:ext cx="9304005" cy="2097977"/>
          </a:xfrm>
        </p:spPr>
        <p:txBody>
          <a:bodyPr/>
          <a:lstStyle/>
          <a:p>
            <a:pPr algn="ctr"/>
            <a:r>
              <a:rPr lang="es-ES" dirty="0" smtClean="0"/>
              <a:t>	!No te hagas daño¡ Haciéndolo no consigues nada, solo causas dolor a los que te quieren</a:t>
            </a:r>
            <a:endParaRPr lang="es-ES" dirty="0"/>
          </a:p>
        </p:txBody>
      </p:sp>
      <p:pic>
        <p:nvPicPr>
          <p:cNvPr id="9" name="Imagen 8"/>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76843" y="2753085"/>
            <a:ext cx="5037221" cy="3777916"/>
          </a:xfrm>
          <a:prstGeom prst="rect">
            <a:avLst/>
          </a:prstGeom>
        </p:spPr>
      </p:pic>
      <p:pic>
        <p:nvPicPr>
          <p:cNvPr id="10" name="Imagen 9"/>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457615" y="2694192"/>
            <a:ext cx="2806701" cy="3895701"/>
          </a:xfrm>
          <a:prstGeom prst="rect">
            <a:avLst/>
          </a:prstGeom>
        </p:spPr>
      </p:pic>
    </p:spTree>
    <p:extLst>
      <p:ext uri="{BB962C8B-B14F-4D97-AF65-F5344CB8AC3E}">
        <p14:creationId xmlns:p14="http://schemas.microsoft.com/office/powerpoint/2010/main" val="1394090736"/>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nodeType="clickEffect">
                                  <p:stCondLst>
                                    <p:cond delay="0"/>
                                  </p:stCondLst>
                                  <p:childTnLst>
                                    <p:animEffect transition="out" filter="circle(out)">
                                      <p:cBhvr>
                                        <p:cTn id="10" dur="2000"/>
                                        <p:tgtEl>
                                          <p:spTgt spid="9"/>
                                        </p:tgtEl>
                                      </p:cBhvr>
                                    </p:animEffect>
                                    <p:set>
                                      <p:cBhvr>
                                        <p:cTn id="11" dur="1" fill="hold">
                                          <p:stCondLst>
                                            <p:cond delay="19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5" presetClass="exit" presetSubtype="0" fill="hold" nodeType="clickEffect">
                                  <p:stCondLst>
                                    <p:cond delay="0"/>
                                  </p:stCondLst>
                                  <p:childTnLst>
                                    <p:animEffect transition="out" filter="fade">
                                      <p:cBhvr>
                                        <p:cTn id="15" dur="2000"/>
                                        <p:tgtEl>
                                          <p:spTgt spid="10"/>
                                        </p:tgtEl>
                                      </p:cBhvr>
                                    </p:animEffect>
                                    <p:anim calcmode="lin" valueType="num">
                                      <p:cBhvr>
                                        <p:cTn id="16"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 dur="2000"/>
                                        <p:tgtEl>
                                          <p:spTgt spid="10"/>
                                        </p:tgtEl>
                                        <p:attrNameLst>
                                          <p:attrName>ppt_h</p:attrName>
                                        </p:attrNameLst>
                                      </p:cBhvr>
                                      <p:tavLst>
                                        <p:tav tm="0">
                                          <p:val>
                                            <p:strVal val="ppt_h"/>
                                          </p:val>
                                        </p:tav>
                                        <p:tav tm="100000">
                                          <p:val>
                                            <p:strVal val="ppt_h"/>
                                          </p:val>
                                        </p:tav>
                                      </p:tavLst>
                                    </p:anim>
                                    <p:set>
                                      <p:cBhvr>
                                        <p:cTn id="18"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958" y="0"/>
            <a:ext cx="9437223" cy="1965629"/>
          </a:xfrm>
        </p:spPr>
        <p:txBody>
          <a:bodyPr/>
          <a:lstStyle/>
          <a:p>
            <a:r>
              <a:rPr lang="es-ES" dirty="0" smtClean="0"/>
              <a:t>!No te desvíes del camino¡ Siempre habrá alguien que te ayudara a superarlo</a:t>
            </a:r>
            <a:endParaRPr lang="es-ES" dirty="0"/>
          </a:p>
        </p:txBody>
      </p:sp>
      <p:pic>
        <p:nvPicPr>
          <p:cNvPr id="4" name="Marcador de contenido 3"/>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49728" y="1965629"/>
            <a:ext cx="5401056" cy="3599688"/>
          </a:xfr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931568" y="1965629"/>
            <a:ext cx="5041096" cy="3352329"/>
          </a:xfrm>
          <a:prstGeom prst="rect">
            <a:avLst/>
          </a:prstGeom>
        </p:spPr>
      </p:pic>
    </p:spTree>
    <p:extLst>
      <p:ext uri="{BB962C8B-B14F-4D97-AF65-F5344CB8AC3E}">
        <p14:creationId xmlns:p14="http://schemas.microsoft.com/office/powerpoint/2010/main" val="2848352056"/>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!Si la vida es dura, afronta lo que no te deja vivir¡</a:t>
            </a:r>
            <a:endParaRPr lang="es-ES" dirty="0"/>
          </a:p>
        </p:txBody>
      </p:sp>
      <p:sp>
        <p:nvSpPr>
          <p:cNvPr id="3" name="Marcador de contenido 2"/>
          <p:cNvSpPr>
            <a:spLocks noGrp="1"/>
          </p:cNvSpPr>
          <p:nvPr>
            <p:ph idx="1"/>
          </p:nvPr>
        </p:nvSpPr>
        <p:spPr/>
        <p:txBody>
          <a:bodyPr/>
          <a:lstStyle/>
          <a:p>
            <a:pPr marL="0" indent="0">
              <a:buNone/>
            </a:pPr>
            <a:r>
              <a:rPr lang="es-ES" dirty="0" smtClean="0"/>
              <a:t>Por que si toda la vida siguieras haciendo siempre lo mismo jamás podrías descansar en paz.</a:t>
            </a:r>
          </a:p>
          <a:p>
            <a:pPr marL="0" indent="0">
              <a:buNone/>
            </a:pPr>
            <a:r>
              <a:rPr lang="es-ES" dirty="0" smtClean="0"/>
              <a:t>Tratar de superar todos los obstáculos, es la mejor forma de dar un paso adelante, porque si siempre te hicieras daño, te drogaras, trataras de hacer cosas que te lastimes física y emocionalmente llegarías a un punto en el cual no podrías soportarlo más.</a:t>
            </a:r>
          </a:p>
          <a:p>
            <a:pPr marL="0" indent="0">
              <a:buNone/>
            </a:pPr>
            <a:endParaRPr lang="es-ES" dirty="0"/>
          </a:p>
        </p:txBody>
      </p:sp>
    </p:spTree>
    <p:extLst>
      <p:ext uri="{BB962C8B-B14F-4D97-AF65-F5344CB8AC3E}">
        <p14:creationId xmlns:p14="http://schemas.microsoft.com/office/powerpoint/2010/main" val="374866959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4220" y="440686"/>
            <a:ext cx="9404723" cy="5262281"/>
          </a:xfrm>
        </p:spPr>
        <p:txBody>
          <a:bodyPr/>
          <a:lstStyle/>
          <a:p>
            <a:r>
              <a:rPr lang="es-ES" dirty="0" smtClean="0"/>
              <a:t>!La vida es única debes cuidarla¡</a:t>
            </a:r>
            <a:br>
              <a:rPr lang="es-ES" dirty="0" smtClean="0"/>
            </a:br>
            <a:r>
              <a:rPr lang="es-ES" dirty="0" smtClean="0"/>
              <a:t>No atentes contra ella pues harás más daño del que causas vivo.</a:t>
            </a:r>
            <a:br>
              <a:rPr lang="es-ES" dirty="0" smtClean="0"/>
            </a:br>
            <a:r>
              <a:rPr lang="es-ES" dirty="0" smtClean="0"/>
              <a:t/>
            </a:r>
            <a:br>
              <a:rPr lang="es-ES" dirty="0" smtClean="0"/>
            </a:br>
            <a:r>
              <a:rPr lang="es-ES" dirty="0" smtClean="0"/>
              <a:t>Las personas sufren y lloran, todas, pero siempre se es capaz si se cree con el corazón </a:t>
            </a:r>
            <a:endParaRPr lang="es-ES" dirty="0"/>
          </a:p>
        </p:txBody>
      </p:sp>
    </p:spTree>
    <p:extLst>
      <p:ext uri="{BB962C8B-B14F-4D97-AF65-F5344CB8AC3E}">
        <p14:creationId xmlns:p14="http://schemas.microsoft.com/office/powerpoint/2010/main" val="186114663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!Para superar los problemas busca ayuda!</a:t>
            </a:r>
            <a:endParaRPr lang="es-ES" dirty="0"/>
          </a:p>
        </p:txBody>
      </p:sp>
      <p:sp>
        <p:nvSpPr>
          <p:cNvPr id="3" name="Marcador de contenido 2"/>
          <p:cNvSpPr>
            <a:spLocks noGrp="1"/>
          </p:cNvSpPr>
          <p:nvPr>
            <p:ph idx="1"/>
          </p:nvPr>
        </p:nvSpPr>
        <p:spPr/>
        <p:txBody>
          <a:bodyPr/>
          <a:lstStyle/>
          <a:p>
            <a:pPr marL="0" indent="0">
              <a:buNone/>
            </a:pPr>
            <a:r>
              <a:rPr lang="es-ES" dirty="0" smtClean="0"/>
              <a:t>No te guardes tus problemas, porque tu vida será más miserable, trata de buscar ayuda o de superarlos por ti mismo.</a:t>
            </a:r>
          </a:p>
          <a:p>
            <a:pPr marL="0" indent="0">
              <a:buNone/>
            </a:pPr>
            <a:r>
              <a:rPr lang="es-ES" dirty="0" smtClean="0"/>
              <a:t>No te reprimas ni odies a nadie, porque </a:t>
            </a:r>
            <a:r>
              <a:rPr lang="es-ES" dirty="0" err="1" smtClean="0"/>
              <a:t>tendras</a:t>
            </a:r>
            <a:r>
              <a:rPr lang="es-ES" dirty="0" smtClean="0"/>
              <a:t> que cargar con todo ese peso, insoportable, que cansa a cada paso, que hace doler   con el tiempo a la espalda y todo el cuerpo.</a:t>
            </a:r>
          </a:p>
          <a:p>
            <a:pPr marL="0" indent="0">
              <a:buNone/>
            </a:pPr>
            <a:endParaRPr lang="es-ES" dirty="0"/>
          </a:p>
        </p:txBody>
      </p:sp>
      <p:pic>
        <p:nvPicPr>
          <p:cNvPr id="4" name="Imagen 3"/>
          <p:cNvPicPr>
            <a:picLocks noChangeAspect="1"/>
          </p:cNvPicPr>
          <p:nvPr/>
        </p:nvPicPr>
        <p:blipFill>
          <a:blip r:embed="rId2"/>
          <a:stretch>
            <a:fillRect/>
          </a:stretch>
        </p:blipFill>
        <p:spPr>
          <a:xfrm>
            <a:off x="3829997" y="3828192"/>
            <a:ext cx="3493169" cy="2619877"/>
          </a:xfrm>
          <a:prstGeom prst="rect">
            <a:avLst/>
          </a:prstGeom>
        </p:spPr>
      </p:pic>
    </p:spTree>
    <p:extLst>
      <p:ext uri="{BB962C8B-B14F-4D97-AF65-F5344CB8AC3E}">
        <p14:creationId xmlns:p14="http://schemas.microsoft.com/office/powerpoint/2010/main" val="180514693"/>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Para ser alguien en la vida, lucha por lo que quieres.</a:t>
            </a:r>
            <a:endParaRPr lang="es-ES" dirty="0"/>
          </a:p>
        </p:txBody>
      </p:sp>
      <p:pic>
        <p:nvPicPr>
          <p:cNvPr id="4" name="Marcador de contenido 3"/>
          <p:cNvPicPr>
            <a:picLocks noGrp="1" noChangeAspect="1"/>
          </p:cNvPicPr>
          <p:nvPr>
            <p:ph idx="1"/>
          </p:nvPr>
        </p:nvPicPr>
        <p:blipFill>
          <a:blip r:embed="rId2"/>
          <a:stretch>
            <a:fillRect/>
          </a:stretch>
        </p:blipFill>
        <p:spPr>
          <a:xfrm>
            <a:off x="3365108" y="1853248"/>
            <a:ext cx="3966728" cy="4656448"/>
          </a:xfrm>
          <a:prstGeom prst="rect">
            <a:avLst/>
          </a:prstGeom>
        </p:spPr>
      </p:pic>
    </p:spTree>
    <p:extLst>
      <p:ext uri="{BB962C8B-B14F-4D97-AF65-F5344CB8AC3E}">
        <p14:creationId xmlns:p14="http://schemas.microsoft.com/office/powerpoint/2010/main" val="68122878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fLrmdW0qYtWM7uR_P-rggSTfBuZ6HMBNBB9ianBhq9Mu9KZcgvQ"/>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03" t="5936" r="6183" b="405"/>
          <a:stretch/>
        </p:blipFill>
        <p:spPr bwMode="auto">
          <a:xfrm>
            <a:off x="1488707" y="1340320"/>
            <a:ext cx="8066294" cy="466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36808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252</TotalTime>
  <Words>718</Words>
  <Application>Microsoft Office PowerPoint</Application>
  <PresentationFormat>Panorámica</PresentationFormat>
  <Paragraphs>33</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Century Gothic</vt:lpstr>
      <vt:lpstr>Century Schoolbook</vt:lpstr>
      <vt:lpstr>Wingdings 3</vt:lpstr>
      <vt:lpstr>Ion</vt:lpstr>
      <vt:lpstr>Reflexión de vida</vt:lpstr>
      <vt:lpstr> La vida </vt:lpstr>
      <vt:lpstr> !No te hagas daño¡ Haciéndolo no consigues nada, solo causas dolor a los que te quieren</vt:lpstr>
      <vt:lpstr>!No te desvíes del camino¡ Siempre habrá alguien que te ayudara a superarlo</vt:lpstr>
      <vt:lpstr>!Si la vida es dura, afronta lo que no te deja vivir¡</vt:lpstr>
      <vt:lpstr>!La vida es única debes cuidarla¡ No atentes contra ella pues harás más daño del que causas vivo.  Las personas sufren y lloran, todas, pero siempre se es capaz si se cree con el corazón </vt:lpstr>
      <vt:lpstr>!Para superar los problemas busca ayuda!</vt:lpstr>
      <vt:lpstr>Para ser alguien en la vida, lucha por lo que quieres.</vt:lpstr>
      <vt:lpstr>Presentación de PowerPoint</vt:lpstr>
      <vt:lpstr>!Puedes ser grande si lo intentas¡</vt:lpstr>
      <vt:lpstr>!Llega hasta la cima y siempre se el mejor, pero nunca busques la perfección¡ </vt:lpstr>
      <vt:lpstr>!No importa lo que te digan los demás, si tu sabes que no es verdad no te iguales con los ignorantes¡</vt:lpstr>
      <vt:lpstr>Siempre trata de seguir con una sonrisa aunque estés en el peor momento de tu vida</vt:lpstr>
      <vt:lpstr>!Cuando la vida te de la espalda, sigue adelante, porque habrá alguien que nunca lo hará.  Cuando te sientas solo, piensa que no lo estas y tarde que temprano pasara¡    </vt:lpstr>
      <vt:lpstr>Si no te deshaces rápido de lo que te agobia, te aferraras más a lo que te hace daño</vt:lpstr>
      <vt:lpstr>!Cuando no le encuentres sentido la vida, créalo porque si no lo haces te sentirás perdido¡</vt:lpstr>
      <vt:lpstr>Cuando creas que nadie te puede salvar de tus adicciones, tienes razón, porque el único que te puede salvar eres tu.</vt:lpstr>
      <vt:lpstr>!Si crees que la vida es injusta contigo porque tus padres no te quieren o la sociedad te odia, mira a los huérfanos o a los amputados y desplazados, tienen menos que nosotros pero son más felices, deberíamos aprender de ellos¡</vt:lpstr>
      <vt:lpstr>Presentación de PowerPoint</vt:lpstr>
      <vt:lpstr>!En la vida hay que aprender muchas cosas importantes para que siempre se triunfe¡</vt:lpstr>
      <vt:lpstr>Presentación de PowerPoint</vt:lpstr>
      <vt:lpstr>Presentación de PowerPoint</vt:lpstr>
      <vt:lpstr>Presentación de PowerPoint</vt:lpstr>
      <vt:lpstr>Presentación de PowerPoint</vt:lpstr>
      <vt:lpstr>Presentación de PowerPoint</vt:lpstr>
      <vt:lpstr>Y este es el fin de esta presentación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Reflexión de vida</dc:title>
  <dc:creator>Alejandro Carmona</dc:creator>
  <cp:lastModifiedBy>Alejandro Carmona</cp:lastModifiedBy>
  <cp:revision>22</cp:revision>
  <dcterms:created xsi:type="dcterms:W3CDTF">2014-07-30T19:45:56Z</dcterms:created>
  <dcterms:modified xsi:type="dcterms:W3CDTF">2014-07-30T23:58:18Z</dcterms:modified>
</cp:coreProperties>
</file>